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1" r:id="rId4"/>
    <p:sldId id="262" r:id="rId5"/>
    <p:sldId id="267" r:id="rId6"/>
    <p:sldId id="258" r:id="rId7"/>
    <p:sldId id="259" r:id="rId8"/>
    <p:sldId id="260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12"/>
  </p:normalViewPr>
  <p:slideViewPr>
    <p:cSldViewPr snapToGrid="0" snapToObjects="1">
      <p:cViewPr varScale="1">
        <p:scale>
          <a:sx n="95" d="100"/>
          <a:sy n="95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8D5E7-06F3-E44F-9431-961ED6335F8E}" type="datetimeFigureOut">
              <a:rPr lang="da-DK" smtClean="0"/>
              <a:t>07/06/2017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12B4C-2D82-0942-9EAB-CBC9829D7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472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12B4C-2D82-0942-9EAB-CBC9829D7611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927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fo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a-DK" smtClean="0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a-DK" smtClean="0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Relationship Id="rId3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Fotografering af vand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156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370"/>
            <a:ext cx="5388669" cy="359244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46" y="1462899"/>
            <a:ext cx="6190154" cy="3932196"/>
          </a:xfrm>
          <a:prstGeom prst="rect">
            <a:avLst/>
          </a:prstGeom>
        </p:spPr>
      </p:pic>
      <p:sp>
        <p:nvSpPr>
          <p:cNvPr id="10" name="Højrepil 9"/>
          <p:cNvSpPr/>
          <p:nvPr/>
        </p:nvSpPr>
        <p:spPr>
          <a:xfrm>
            <a:off x="4975412" y="3254188"/>
            <a:ext cx="1465729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5519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4386" y="1426510"/>
            <a:ext cx="5856194" cy="39041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øjrepil 3"/>
          <p:cNvSpPr/>
          <p:nvPr/>
        </p:nvSpPr>
        <p:spPr>
          <a:xfrm>
            <a:off x="5082988" y="2904565"/>
            <a:ext cx="1438836" cy="645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378" y="450476"/>
            <a:ext cx="3635104" cy="58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283"/>
            <a:ext cx="5667936" cy="377862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924" y="1452283"/>
            <a:ext cx="5251076" cy="3807257"/>
          </a:xfrm>
          <a:prstGeom prst="rect">
            <a:avLst/>
          </a:prstGeom>
        </p:spPr>
      </p:pic>
      <p:sp>
        <p:nvSpPr>
          <p:cNvPr id="6" name="Højrepil 5"/>
          <p:cNvSpPr/>
          <p:nvPr/>
        </p:nvSpPr>
        <p:spPr>
          <a:xfrm>
            <a:off x="5365376" y="3133165"/>
            <a:ext cx="1976718" cy="618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900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21" y="346051"/>
            <a:ext cx="2078582" cy="3348619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052"/>
            <a:ext cx="2297221" cy="334861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65" y="3694670"/>
            <a:ext cx="1905000" cy="285750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71" y="3128296"/>
            <a:ext cx="5389942" cy="342387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73" y="346050"/>
            <a:ext cx="4226527" cy="306441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21" y="346050"/>
            <a:ext cx="4242167" cy="30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6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40224"/>
          </a:xfrm>
        </p:spPr>
        <p:txBody>
          <a:bodyPr/>
          <a:lstStyle/>
          <a:p>
            <a:r>
              <a:rPr lang="da-DK" smtClean="0"/>
              <a:t>Udendørs med Naturligt lys</a:t>
            </a:r>
            <a:endParaRPr lang="da-DK"/>
          </a:p>
        </p:txBody>
      </p:sp>
      <p:sp>
        <p:nvSpPr>
          <p:cNvPr id="4" name="Tekstfelt 3"/>
          <p:cNvSpPr txBox="1"/>
          <p:nvPr/>
        </p:nvSpPr>
        <p:spPr>
          <a:xfrm>
            <a:off x="549743" y="1949824"/>
            <a:ext cx="65368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Fordele</a:t>
            </a:r>
            <a:r>
              <a:rPr lang="da-DK" dirty="0" smtClean="0"/>
              <a:t>: </a:t>
            </a:r>
          </a:p>
          <a:p>
            <a:pPr marL="285750" indent="-285750">
              <a:buFont typeface="Arial" charset="0"/>
              <a:buChar char="•"/>
            </a:pPr>
            <a:r>
              <a:rPr lang="da-DK" dirty="0" smtClean="0"/>
              <a:t>Kræver ingen ekstern flash,</a:t>
            </a:r>
          </a:p>
          <a:p>
            <a:pPr marL="285750" indent="-285750">
              <a:buFont typeface="Arial" charset="0"/>
              <a:buChar char="•"/>
            </a:pPr>
            <a:r>
              <a:rPr lang="da-DK" dirty="0"/>
              <a:t>d</a:t>
            </a:r>
            <a:r>
              <a:rPr lang="da-DK" dirty="0" smtClean="0"/>
              <a:t>a man bruger sit kameras hurtige lukkehastighed til at fryse vandet.</a:t>
            </a:r>
          </a:p>
          <a:p>
            <a:pPr marL="285750" indent="-285750">
              <a:buFont typeface="Arial" charset="0"/>
              <a:buChar char="•"/>
            </a:pPr>
            <a:r>
              <a:rPr lang="da-DK" dirty="0" smtClean="0"/>
              <a:t>Hvis man får et godt billede, så er det utroligt tilfredsstillende. </a:t>
            </a:r>
          </a:p>
          <a:p>
            <a:pPr marL="285750" indent="-285750">
              <a:buFont typeface="Arial" charset="0"/>
              <a:buChar char="•"/>
            </a:pPr>
            <a:endParaRPr lang="da-DK" dirty="0"/>
          </a:p>
          <a:p>
            <a:pPr marL="285750" indent="-285750">
              <a:buFont typeface="Arial" charset="0"/>
              <a:buChar char="•"/>
            </a:pPr>
            <a:endParaRPr lang="da-DK" dirty="0" smtClean="0"/>
          </a:p>
          <a:p>
            <a:r>
              <a:rPr lang="da-DK" b="1" dirty="0" smtClean="0"/>
              <a:t>Ulemper: </a:t>
            </a:r>
          </a:p>
          <a:p>
            <a:pPr marL="285750" indent="-285750">
              <a:buFont typeface="Arial" charset="0"/>
              <a:buChar char="•"/>
            </a:pPr>
            <a:r>
              <a:rPr lang="da-DK" dirty="0" smtClean="0"/>
              <a:t>Det kræver tålmodighed, gåpåmod og god timing </a:t>
            </a:r>
            <a:r>
              <a:rPr lang="mr-IN" dirty="0" smtClean="0"/>
              <a:t>–</a:t>
            </a:r>
            <a:r>
              <a:rPr lang="da-DK" dirty="0" smtClean="0"/>
              <a:t> lidt heldig skal man også være. </a:t>
            </a:r>
          </a:p>
          <a:p>
            <a:pPr marL="285750" indent="-285750">
              <a:buFont typeface="Arial" charset="0"/>
              <a:buChar char="•"/>
            </a:pPr>
            <a:r>
              <a:rPr lang="da-DK" dirty="0" smtClean="0"/>
              <a:t>Det er svært </a:t>
            </a:r>
            <a:r>
              <a:rPr lang="mr-IN" dirty="0" smtClean="0"/>
              <a:t>–</a:t>
            </a:r>
            <a:r>
              <a:rPr lang="da-DK" dirty="0" smtClean="0"/>
              <a:t> og succesraten er ikke specielt stor. </a:t>
            </a:r>
          </a:p>
          <a:p>
            <a:pPr marL="285750" indent="-285750">
              <a:buFont typeface="Arial" charset="0"/>
              <a:buChar char="•"/>
            </a:pPr>
            <a:r>
              <a:rPr lang="da-DK" dirty="0" smtClean="0"/>
              <a:t>Eftersom der skal skydes med hurtige lukkehastigheder, og der dermed ikke lukkes specielt meget lys ind til censoren, så er det bedst, hvis der er rigeligt med lys. 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648200" cy="352019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478406"/>
            <a:ext cx="4661231" cy="33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53671"/>
          </a:xfrm>
        </p:spPr>
        <p:txBody>
          <a:bodyPr/>
          <a:lstStyle/>
          <a:p>
            <a:r>
              <a:rPr lang="da-DK" dirty="0" smtClean="0"/>
              <a:t>Fremgangsmåde: </a:t>
            </a:r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845578" y="1963271"/>
            <a:ext cx="63351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Det er relativt simpelt: 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Find kameraet frem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Smid det på et stativ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Indstil kameraet således, at din lukkehastighed er større end 1/2000sek. Indstil din ISO så lavt som muligt. Find derefter en blænde, der passer. Jo lavere desto bedre. 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Konstruer en anordning, hvor en ballon, der indeholder farvet vand, kan hænge i en snor.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Tag et søm, mens du er klar til at fotografere, og kast så sømmet ind på ballonen. Og nu skal du være hurtig: tag så billedet. (NOTE: det er nemmere med en </a:t>
            </a:r>
            <a:r>
              <a:rPr lang="da-DK" dirty="0" err="1" smtClean="0"/>
              <a:t>remote</a:t>
            </a:r>
            <a:r>
              <a:rPr lang="da-DK" dirty="0" smtClean="0"/>
              <a:t>/</a:t>
            </a:r>
            <a:r>
              <a:rPr lang="da-DK" dirty="0" err="1" smtClean="0"/>
              <a:t>wired</a:t>
            </a:r>
            <a:r>
              <a:rPr lang="da-DK" dirty="0" smtClean="0"/>
              <a:t> </a:t>
            </a:r>
            <a:r>
              <a:rPr lang="da-DK" dirty="0" err="1" smtClean="0"/>
              <a:t>trigger</a:t>
            </a:r>
            <a:r>
              <a:rPr lang="da-DK" dirty="0" smtClean="0"/>
              <a:t>) </a:t>
            </a:r>
          </a:p>
          <a:p>
            <a:endParaRPr lang="da-DK" dirty="0" smtClean="0"/>
          </a:p>
          <a:p>
            <a:r>
              <a:rPr lang="da-DK" dirty="0" smtClean="0"/>
              <a:t>Det er simpelt </a:t>
            </a:r>
            <a:r>
              <a:rPr lang="mr-IN" dirty="0" smtClean="0"/>
              <a:t>–</a:t>
            </a:r>
            <a:r>
              <a:rPr lang="da-DK" dirty="0" smtClean="0"/>
              <a:t> men det kræver god timing. Vær forberedt på at skulle tage billedet om en del gange.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648200" cy="352019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478406"/>
            <a:ext cx="4661231" cy="33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4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819" y="3375212"/>
            <a:ext cx="5224181" cy="348278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01" y="3375213"/>
            <a:ext cx="4803557" cy="3482787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01" y="207380"/>
            <a:ext cx="4790199" cy="3167833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02" y="174813"/>
            <a:ext cx="4800600" cy="32004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228600" y="712695"/>
            <a:ext cx="2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Jeg laver også fejl</a:t>
            </a:r>
            <a:r>
              <a:rPr lang="mr-IN" sz="2400" b="1" dirty="0" smtClean="0"/>
              <a:t>…</a:t>
            </a:r>
            <a:r>
              <a:rPr lang="da-DK" sz="2400" b="1" dirty="0" smtClean="0"/>
              <a:t> </a:t>
            </a:r>
          </a:p>
          <a:p>
            <a:endParaRPr lang="da-DK" sz="2400" b="1" dirty="0" smtClean="0"/>
          </a:p>
          <a:p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787850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92195"/>
          </a:xfrm>
        </p:spPr>
        <p:txBody>
          <a:bodyPr/>
          <a:lstStyle/>
          <a:p>
            <a:r>
              <a:rPr lang="da-DK" dirty="0" smtClean="0"/>
              <a:t>Studie/kunstigt lys: 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242" y="2856637"/>
            <a:ext cx="2483758" cy="400136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242" y="-333633"/>
            <a:ext cx="2483758" cy="362053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14" y="1999818"/>
            <a:ext cx="1905000" cy="285750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654908" y="1890584"/>
            <a:ext cx="66850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r>
              <a:rPr lang="da-DK" b="1" dirty="0" smtClean="0"/>
              <a:t>Fordele:</a:t>
            </a:r>
          </a:p>
          <a:p>
            <a:pPr marL="285750" indent="-285750">
              <a:buFont typeface="Arial" charset="0"/>
              <a:buChar char="•"/>
            </a:pPr>
            <a:r>
              <a:rPr lang="da-DK" dirty="0" smtClean="0"/>
              <a:t>Fotografen har fuld kontrol over lys</a:t>
            </a:r>
          </a:p>
          <a:p>
            <a:pPr marL="285750" indent="-285750">
              <a:buFont typeface="Arial" charset="0"/>
              <a:buChar char="•"/>
            </a:pPr>
            <a:r>
              <a:rPr lang="da-DK" dirty="0" smtClean="0"/>
              <a:t>Man bruger ekstern flash til at fryse vanddråberne</a:t>
            </a:r>
          </a:p>
          <a:p>
            <a:pPr marL="285750" indent="-285750">
              <a:buFont typeface="Arial" charset="0"/>
              <a:buChar char="•"/>
            </a:pPr>
            <a:r>
              <a:rPr lang="da-DK" dirty="0" smtClean="0"/>
              <a:t>Succesraten er forholdsvis stor</a:t>
            </a:r>
          </a:p>
          <a:p>
            <a:endParaRPr lang="da-DK" dirty="0" smtClean="0"/>
          </a:p>
          <a:p>
            <a:r>
              <a:rPr lang="da-DK" b="1" dirty="0" smtClean="0"/>
              <a:t>Ulemper</a:t>
            </a:r>
            <a:r>
              <a:rPr lang="da-DK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da-DK" dirty="0" smtClean="0"/>
              <a:t>Det kræver, at man har en ekstern flash</a:t>
            </a:r>
          </a:p>
          <a:p>
            <a:endParaRPr lang="da-DK" dirty="0"/>
          </a:p>
          <a:p>
            <a:endParaRPr lang="da-DK" dirty="0" smtClean="0"/>
          </a:p>
          <a:p>
            <a:r>
              <a:rPr lang="da-DK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7258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1247"/>
          </a:xfrm>
        </p:spPr>
        <p:txBody>
          <a:bodyPr/>
          <a:lstStyle/>
          <a:p>
            <a:r>
              <a:rPr lang="da-DK" dirty="0"/>
              <a:t>Studie/kunstigt </a:t>
            </a:r>
            <a:r>
              <a:rPr lang="da-DK" dirty="0" smtClean="0"/>
              <a:t>lys: Fremgangsmåde del 1 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48" y="1826944"/>
            <a:ext cx="3122917" cy="5031056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65" y="1826944"/>
            <a:ext cx="3450135" cy="502920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537882" y="1826944"/>
            <a:ext cx="48947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Udstyr: </a:t>
            </a:r>
          </a:p>
          <a:p>
            <a:endParaRPr lang="da-DK" dirty="0"/>
          </a:p>
          <a:p>
            <a:r>
              <a:rPr lang="da-DK" dirty="0" smtClean="0"/>
              <a:t>1x ekstern flash</a:t>
            </a:r>
          </a:p>
          <a:p>
            <a:r>
              <a:rPr lang="da-DK" dirty="0" smtClean="0"/>
              <a:t>1x reflektor (hvis man skyder solide objekter)</a:t>
            </a:r>
          </a:p>
          <a:p>
            <a:r>
              <a:rPr lang="da-DK" dirty="0" smtClean="0"/>
              <a:t>1x baggrund der kan diffuse</a:t>
            </a:r>
          </a:p>
          <a:p>
            <a:endParaRPr lang="da-DK" dirty="0"/>
          </a:p>
          <a:p>
            <a:r>
              <a:rPr lang="da-DK" dirty="0" smtClean="0"/>
              <a:t>Samt det man vil fotografere. 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571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555376"/>
          </a:xfrm>
        </p:spPr>
        <p:txBody>
          <a:bodyPr/>
          <a:lstStyle/>
          <a:p>
            <a:r>
              <a:rPr lang="da-DK" dirty="0"/>
              <a:t>Studie/kunstigt lys: Fremgangsmåde </a:t>
            </a:r>
            <a:r>
              <a:rPr lang="da-DK" dirty="0" smtClean="0"/>
              <a:t>del 2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23" y="1834590"/>
            <a:ext cx="4758903" cy="4673785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237129" y="1834590"/>
            <a:ext cx="47333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a-DK" dirty="0" smtClean="0"/>
              <a:t>Baggrunden består af papir til at diffuse lys fra ekstern flash</a:t>
            </a:r>
          </a:p>
          <a:p>
            <a:pPr marL="342900" indent="-342900">
              <a:buAutoNum type="arabicPeriod"/>
            </a:pPr>
            <a:r>
              <a:rPr lang="da-DK" dirty="0" smtClean="0"/>
              <a:t>Bagved baggrunden placerer man sin flash, som skal rettes mod baggrunden.</a:t>
            </a:r>
          </a:p>
          <a:p>
            <a:pPr marL="342900" indent="-342900">
              <a:buAutoNum type="arabicPeriod"/>
            </a:pPr>
            <a:r>
              <a:rPr lang="da-DK" dirty="0" smtClean="0"/>
              <a:t>Man finder et bord, hvorpå d</a:t>
            </a:r>
            <a:r>
              <a:rPr lang="da-DK" dirty="0" smtClean="0"/>
              <a:t>ét, man vil fotografere, placeres. (illustreret i form af en fin rose) </a:t>
            </a:r>
          </a:p>
          <a:p>
            <a:pPr marL="342900" indent="-342900">
              <a:buAutoNum type="arabicPeriod"/>
            </a:pPr>
            <a:r>
              <a:rPr lang="da-DK" dirty="0" smtClean="0"/>
              <a:t>Kameraet placeres på linje med ens objekt samt baggrunden. Det kan være en god idé at bruge en </a:t>
            </a:r>
            <a:r>
              <a:rPr lang="da-DK" dirty="0" err="1" smtClean="0"/>
              <a:t>remote</a:t>
            </a:r>
            <a:r>
              <a:rPr lang="da-DK" dirty="0" smtClean="0"/>
              <a:t>/</a:t>
            </a:r>
            <a:r>
              <a:rPr lang="da-DK" dirty="0" err="1" smtClean="0"/>
              <a:t>wired</a:t>
            </a:r>
            <a:r>
              <a:rPr lang="da-DK" dirty="0" smtClean="0"/>
              <a:t> </a:t>
            </a:r>
            <a:r>
              <a:rPr lang="da-DK" dirty="0" err="1" smtClean="0"/>
              <a:t>trigger</a:t>
            </a:r>
            <a:r>
              <a:rPr lang="da-DK" dirty="0" smtClean="0"/>
              <a:t>.</a:t>
            </a:r>
          </a:p>
          <a:p>
            <a:pPr marL="342900" indent="-342900">
              <a:buAutoNum type="arabicPeriod"/>
            </a:pPr>
            <a:r>
              <a:rPr lang="da-DK" dirty="0" smtClean="0"/>
              <a:t>Sidst, hvis det er nødvendigt, holdes en reflektor over kameraet, for at kaste noget nys tilbage. </a:t>
            </a:r>
          </a:p>
          <a:p>
            <a:pPr marL="342900" indent="-342900">
              <a:buAutoNum type="arabicPeriod"/>
            </a:pPr>
            <a:r>
              <a:rPr lang="da-DK" dirty="0" smtClean="0"/>
              <a:t>Og nu er det tid til at skyde. </a:t>
            </a:r>
          </a:p>
          <a:p>
            <a:pPr marL="342900" indent="-342900">
              <a:buAutoNum type="arabicPeriod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10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3" y="918883"/>
            <a:ext cx="9905998" cy="1165412"/>
          </a:xfrm>
        </p:spPr>
        <p:txBody>
          <a:bodyPr/>
          <a:lstStyle/>
          <a:p>
            <a:r>
              <a:rPr lang="da-DK" dirty="0" smtClean="0"/>
              <a:t>Redigering: </a:t>
            </a:r>
            <a:endParaRPr lang="da-DK" dirty="0"/>
          </a:p>
        </p:txBody>
      </p:sp>
      <p:sp>
        <p:nvSpPr>
          <p:cNvPr id="3" name="Tekstfelt 2"/>
          <p:cNvSpPr txBox="1"/>
          <p:nvPr/>
        </p:nvSpPr>
        <p:spPr>
          <a:xfrm>
            <a:off x="1141413" y="2353235"/>
            <a:ext cx="5311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For at opnå det bedste resultat så kræver det ofte, at man leger lidt med i Photoshop. </a:t>
            </a:r>
          </a:p>
          <a:p>
            <a:endParaRPr lang="da-DK" dirty="0"/>
          </a:p>
          <a:p>
            <a:r>
              <a:rPr lang="da-DK" dirty="0" smtClean="0"/>
              <a:t>På de næste par slides viser jeg før- og efter billeder.  </a:t>
            </a:r>
          </a:p>
        </p:txBody>
      </p:sp>
    </p:spTree>
    <p:extLst>
      <p:ext uri="{BB962C8B-B14F-4D97-AF65-F5344CB8AC3E}">
        <p14:creationId xmlns:p14="http://schemas.microsoft.com/office/powerpoint/2010/main" val="12025587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</Template>
  <TotalTime>178</TotalTime>
  <Words>439</Words>
  <Application>Microsoft Macintosh PowerPoint</Application>
  <PresentationFormat>Widescreen</PresentationFormat>
  <Paragraphs>59</Paragraphs>
  <Slides>12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7" baseType="lpstr">
      <vt:lpstr>Calibri</vt:lpstr>
      <vt:lpstr>Century Gothic</vt:lpstr>
      <vt:lpstr>Mangal</vt:lpstr>
      <vt:lpstr>Arial</vt:lpstr>
      <vt:lpstr>Net</vt:lpstr>
      <vt:lpstr>Fotografering af vand</vt:lpstr>
      <vt:lpstr>PowerPoint-præsentation</vt:lpstr>
      <vt:lpstr>Udendørs med Naturligt lys</vt:lpstr>
      <vt:lpstr>Fremgangsmåde: </vt:lpstr>
      <vt:lpstr>PowerPoint-præsentation</vt:lpstr>
      <vt:lpstr>Studie/kunstigt lys: </vt:lpstr>
      <vt:lpstr>Studie/kunstigt lys: Fremgangsmåde del 1 </vt:lpstr>
      <vt:lpstr>Studie/kunstigt lys: Fremgangsmåde del 2</vt:lpstr>
      <vt:lpstr>Redigering: 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Fotografering af vand</dc:title>
  <dc:creator>Daniel Danielsen</dc:creator>
  <cp:lastModifiedBy>Daniel Danielsen</cp:lastModifiedBy>
  <cp:revision>9</cp:revision>
  <dcterms:created xsi:type="dcterms:W3CDTF">2017-06-07T08:33:00Z</dcterms:created>
  <dcterms:modified xsi:type="dcterms:W3CDTF">2017-06-07T11:31:21Z</dcterms:modified>
</cp:coreProperties>
</file>